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2" autoAdjust="0"/>
    <p:restoredTop sz="94660"/>
  </p:normalViewPr>
  <p:slideViewPr>
    <p:cSldViewPr snapToGrid="0">
      <p:cViewPr>
        <p:scale>
          <a:sx n="66" d="100"/>
          <a:sy n="66" d="100"/>
        </p:scale>
        <p:origin x="1938" y="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955CE-9DCB-4883-B08E-4CCBB151B2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14CDDC-8903-43BB-A281-8D6A0F6074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A456C-4BB3-44DD-8582-0E46CB236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DED74-6158-4B81-8DB0-74E2D14B1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FE170-8E16-4456-A879-F6E417A67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4892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6D05E-865A-449D-91E3-5F5AE3165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3E8B7B-DA30-4967-98C6-F7A3FA21DA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2C824-EC19-4D78-BD08-5C4285030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63E14-DC7E-4FD0-9E2D-5A22C0C8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50D68-8459-4ECB-842C-428D6BC86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9660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3C3FE-82D8-46BD-8E0A-A4E8EAB2F9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41132E-05B5-4660-9C6D-C682B1705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E70A1-AEE4-49D8-B7D3-89CFA685E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2FFF3-A649-453A-A24D-6701E35AA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7F615-4E1F-4DEE-8EF1-888A34A16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573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C716D-D3D3-488C-8F74-CE9F1F361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BCADE-627B-44DC-A18E-B02C994AB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D9FF-B7EA-4E56-BCE8-EEFF3A592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46D6A-FE3C-4841-9931-220F7D820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C6785-BE88-4C60-92E7-2C49E9886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4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16EC9-F1EA-4662-B7DF-F692D3A6C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2C094D-3236-4B82-9935-55BB98AA4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DED3E-2E09-4C32-B8CE-B507003BA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34594-B52B-4A3B-99A9-196DEE594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8CE66-E5AF-41C1-9502-0BD857F58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938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A1A0-CFED-4B3C-B12F-28168DE64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43171-3A36-4279-B43E-610ABB7FA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1AE79-870C-4C90-A644-56A503F69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3F7F27-AE6B-4F06-AA05-A17C4F4BC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BB412-A929-429D-81A7-75BB97C84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8F330-950F-4DF0-9C06-50467A468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070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FA790-4BDB-41E9-AB36-54F283CD1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ADA90C-73F1-4BE3-9C3C-EE8A2D794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98B00F-7D97-4DBB-9DE3-F6F12AA9B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959A63-B99A-4FD9-BE23-1B66AEA80F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0E261-02E6-4082-82E5-3682383A01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35B03C-2FA4-4100-97F9-399E0D33F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C992AC-2B49-421C-AF47-120FE2AC0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EF0749-1B87-495B-8F8F-346BC6B36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184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E4EFC-C8FD-4CC5-BDA2-B54774DF3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4E3432-8206-4956-9EDA-62941FAC1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682918-B250-4DD1-A47C-05DC9D2AC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4DBBBE-19D0-4C36-BA5B-1195057D3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28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648CB1-13CF-43F9-BC20-DF360FB79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9DA4B2-BA8C-481B-BB12-A4FAB7BA6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73276-8080-449B-8680-2AEB8F0DE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4087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622FF-A6A0-42E5-9261-B18639A0F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8F891-34BA-4682-A24E-325401331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9FBEBF-0F43-41EA-B765-661EF1A365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E250DF-C002-4B56-8091-C915ECB28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B50D5A-8D14-4B14-99B5-888BFE672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BC694C-D90D-4BF5-953E-A722BF973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542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E60EC-D4D6-48F6-9B30-511845644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64940A-E5BC-4F6C-B1F7-BF1466DABA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2FBCA0-999A-4653-8C58-6D5BDC65FB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7F714-14BF-41BB-B3A3-906732893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82F24B-F9C0-428B-AD2E-B1C9C7F39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DF36C-4987-40C8-950A-033BED40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414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5B2ED-0181-43A0-A26B-913CDB256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52EB2C-C45A-4174-A082-58D6842218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CBE70-C6EC-43B1-A85B-00C928754D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E4270-DB3A-48C1-AA11-E0F145ABC2A0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8D88A-6230-4826-9A2C-4BED1786B2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D89EA-133B-42B7-B54F-6FE269CFC6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38F8A-182B-4CFA-9DDE-02A6B0BBA1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6846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F8B499-C55A-4B2D-B794-A57D8B8F57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90" t="13046" r="32178" b="9964"/>
          <a:stretch/>
        </p:blipFill>
        <p:spPr>
          <a:xfrm>
            <a:off x="2261420" y="789038"/>
            <a:ext cx="4149213" cy="52799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8B314D-841E-46CA-8DA7-9A4B4FE36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9" t="19929" r="62581" b="35054"/>
          <a:stretch/>
        </p:blipFill>
        <p:spPr>
          <a:xfrm>
            <a:off x="2311804" y="4567772"/>
            <a:ext cx="1091337" cy="12282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C21CEE-F66E-41E6-A41D-9EEC394211F5}"/>
              </a:ext>
            </a:extLst>
          </p:cNvPr>
          <p:cNvSpPr txBox="1"/>
          <p:nvPr/>
        </p:nvSpPr>
        <p:spPr>
          <a:xfrm>
            <a:off x="2261420" y="789038"/>
            <a:ext cx="1632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UK 2019 General Election 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904A7C-EB5C-46CF-B660-A67FA2B5E5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542" t="14476" r="33861" b="8534"/>
          <a:stretch/>
        </p:blipFill>
        <p:spPr>
          <a:xfrm>
            <a:off x="6538452" y="789038"/>
            <a:ext cx="4218039" cy="52799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9FA05A-2C55-484F-A2EA-BDFE7ED96F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9" t="19929" r="62581" b="35054"/>
          <a:stretch/>
        </p:blipFill>
        <p:spPr>
          <a:xfrm>
            <a:off x="6608501" y="4626903"/>
            <a:ext cx="1091337" cy="12282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DB0C6BA-8926-494B-84DA-1C86902614B0}"/>
              </a:ext>
            </a:extLst>
          </p:cNvPr>
          <p:cNvSpPr txBox="1"/>
          <p:nvPr/>
        </p:nvSpPr>
        <p:spPr>
          <a:xfrm>
            <a:off x="6538453" y="789038"/>
            <a:ext cx="1406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Data collection      (by Voting Results)</a:t>
            </a:r>
          </a:p>
        </p:txBody>
      </p:sp>
    </p:spTree>
    <p:extLst>
      <p:ext uri="{BB962C8B-B14F-4D97-AF65-F5344CB8AC3E}">
        <p14:creationId xmlns:p14="http://schemas.microsoft.com/office/powerpoint/2010/main" val="2707743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031219-AFE9-42A6-938E-24F4A2FCD3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383" t="22367" r="36738" b="18292"/>
          <a:stretch/>
        </p:blipFill>
        <p:spPr>
          <a:xfrm>
            <a:off x="1596199" y="727587"/>
            <a:ext cx="4078321" cy="52602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F93F11-300E-40BF-B3D1-43A49301B251}"/>
              </a:ext>
            </a:extLst>
          </p:cNvPr>
          <p:cNvSpPr txBox="1"/>
          <p:nvPr/>
        </p:nvSpPr>
        <p:spPr>
          <a:xfrm>
            <a:off x="1596199" y="727587"/>
            <a:ext cx="1200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Data collection (by Country)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A4D994-AA5A-4A19-8B1A-7E688F9858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42" t="14476" r="33861" b="8534"/>
          <a:stretch/>
        </p:blipFill>
        <p:spPr>
          <a:xfrm>
            <a:off x="5915454" y="727587"/>
            <a:ext cx="4218039" cy="52799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E3D9DC-CCB3-40FF-A1CD-2038EDC30B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19" t="19929" r="62581" b="35054"/>
          <a:stretch/>
        </p:blipFill>
        <p:spPr>
          <a:xfrm>
            <a:off x="5985503" y="4565452"/>
            <a:ext cx="1091337" cy="12282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0D7ED3-AA23-4B76-93FA-2F48CCD1D598}"/>
              </a:ext>
            </a:extLst>
          </p:cNvPr>
          <p:cNvSpPr txBox="1"/>
          <p:nvPr/>
        </p:nvSpPr>
        <p:spPr>
          <a:xfrm>
            <a:off x="5915455" y="727587"/>
            <a:ext cx="1406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Data collection      (by Voting Results)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823725-18F8-4E2A-BE59-6D1188594E50}"/>
              </a:ext>
            </a:extLst>
          </p:cNvPr>
          <p:cNvSpPr/>
          <p:nvPr/>
        </p:nvSpPr>
        <p:spPr>
          <a:xfrm>
            <a:off x="1689241" y="4678131"/>
            <a:ext cx="1107672" cy="11233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5C89BF-8596-4FC3-8CF4-9962FAF31F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559" t="31628" r="49215" b="66455"/>
          <a:stretch/>
        </p:blipFill>
        <p:spPr>
          <a:xfrm>
            <a:off x="1813131" y="5597942"/>
            <a:ext cx="179962" cy="16349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3E38AD-4389-464F-AEAC-74DECF075D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889" t="45050" r="54746" b="52732"/>
          <a:stretch/>
        </p:blipFill>
        <p:spPr>
          <a:xfrm>
            <a:off x="1811323" y="5330870"/>
            <a:ext cx="181770" cy="166186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E2511E8-0208-41D7-9351-B5931E5F39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303" t="62470" r="49150" b="34874"/>
          <a:stretch/>
        </p:blipFill>
        <p:spPr>
          <a:xfrm>
            <a:off x="1815909" y="5058870"/>
            <a:ext cx="177184" cy="17111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CDC7B1-96F3-4B0A-BB93-67967BF432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525" t="59891" r="43843" b="37659"/>
          <a:stretch/>
        </p:blipFill>
        <p:spPr>
          <a:xfrm>
            <a:off x="1810829" y="4797632"/>
            <a:ext cx="179798" cy="17120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F21D96-C1AD-48C3-893A-54362B6CE6A4}"/>
              </a:ext>
            </a:extLst>
          </p:cNvPr>
          <p:cNvSpPr txBox="1"/>
          <p:nvPr/>
        </p:nvSpPr>
        <p:spPr>
          <a:xfrm>
            <a:off x="1964695" y="4738006"/>
            <a:ext cx="719511" cy="280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England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831DA8-BB8C-46CB-B6A8-3BFAC5FD4245}"/>
              </a:ext>
            </a:extLst>
          </p:cNvPr>
          <p:cNvSpPr txBox="1"/>
          <p:nvPr/>
        </p:nvSpPr>
        <p:spPr>
          <a:xfrm>
            <a:off x="1964694" y="4997906"/>
            <a:ext cx="719511" cy="280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Wales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F859BB-5A20-4178-8791-9597D3D0EBEB}"/>
              </a:ext>
            </a:extLst>
          </p:cNvPr>
          <p:cNvSpPr txBox="1"/>
          <p:nvPr/>
        </p:nvSpPr>
        <p:spPr>
          <a:xfrm>
            <a:off x="1964693" y="5287302"/>
            <a:ext cx="8941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North. Ire.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6A12F9-C583-4ED4-9A5C-8BAA6C7C59C0}"/>
              </a:ext>
            </a:extLst>
          </p:cNvPr>
          <p:cNvSpPr txBox="1"/>
          <p:nvPr/>
        </p:nvSpPr>
        <p:spPr>
          <a:xfrm>
            <a:off x="1964692" y="5537370"/>
            <a:ext cx="8941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Scotland</a:t>
            </a:r>
          </a:p>
        </p:txBody>
      </p:sp>
    </p:spTree>
    <p:extLst>
      <p:ext uri="{BB962C8B-B14F-4D97-AF65-F5344CB8AC3E}">
        <p14:creationId xmlns:p14="http://schemas.microsoft.com/office/powerpoint/2010/main" val="577332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7813" t="23000" r="48646" b="40334"/>
          <a:stretch/>
        </p:blipFill>
        <p:spPr>
          <a:xfrm>
            <a:off x="2495550" y="228600"/>
            <a:ext cx="6629400" cy="6453398"/>
          </a:xfrm>
          <a:prstGeom prst="rect">
            <a:avLst/>
          </a:prstGeom>
        </p:spPr>
      </p:pic>
      <p:pic>
        <p:nvPicPr>
          <p:cNvPr id="1028" name="Picture 4" descr="Image result for twitter"/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20" t="6666" r="2180" b="4667"/>
          <a:stretch/>
        </p:blipFill>
        <p:spPr bwMode="auto">
          <a:xfrm>
            <a:off x="3412384" y="2571750"/>
            <a:ext cx="550015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76111" t="56952" r="636" b="17270"/>
          <a:stretch/>
        </p:blipFill>
        <p:spPr>
          <a:xfrm>
            <a:off x="7808684" y="4372862"/>
            <a:ext cx="1481529" cy="102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990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32</Words>
  <Application>Microsoft Office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Monsuru Adepeju</dc:creator>
  <cp:lastModifiedBy>Monsuru Adepeju</cp:lastModifiedBy>
  <cp:revision>18</cp:revision>
  <dcterms:created xsi:type="dcterms:W3CDTF">2020-01-13T00:25:00Z</dcterms:created>
  <dcterms:modified xsi:type="dcterms:W3CDTF">2020-01-17T19:34:52Z</dcterms:modified>
</cp:coreProperties>
</file>

<file path=docProps/thumbnail.jpeg>
</file>